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6"/>
  </p:notesMasterIdLst>
  <p:sldIdLst>
    <p:sldId id="266" r:id="rId2"/>
    <p:sldId id="284" r:id="rId3"/>
    <p:sldId id="285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9/23/2019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Desired Properties of Big Data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/>
          <a:lstStyle/>
          <a:p>
            <a:r>
              <a:rPr lang="en-US" dirty="0" smtClean="0"/>
              <a:t>System which answers the users questions based on the data accumulated over the period or in real 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What are the sales figures for last 6 months?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How is the health of data center at this moment?</a:t>
            </a:r>
          </a:p>
          <a:p>
            <a:r>
              <a:rPr lang="en-US" dirty="0" smtClean="0"/>
              <a:t>Data is different from information </a:t>
            </a:r>
          </a:p>
          <a:p>
            <a:r>
              <a:rPr lang="en-US" dirty="0" smtClean="0"/>
              <a:t>Information is derived from the data</a:t>
            </a:r>
          </a:p>
          <a:p>
            <a:r>
              <a:rPr lang="en-US" dirty="0" smtClean="0"/>
              <a:t>Data systems makes use of data to answer users queries</a:t>
            </a:r>
          </a:p>
          <a:p>
            <a:endParaRPr lang="en-US" dirty="0" smtClean="0"/>
          </a:p>
          <a:p>
            <a:r>
              <a:rPr lang="en-US" dirty="0" smtClean="0"/>
              <a:t>Query = function (all data)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Defined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066800" y="5562600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Big Data , Nathan </a:t>
            </a:r>
            <a:r>
              <a:rPr lang="en-US" dirty="0" err="1" smtClean="0"/>
              <a:t>Marz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Big Data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 smtClean="0"/>
              <a:t>Fault tolerance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Correct behavior of system even in case of failures</a:t>
            </a:r>
          </a:p>
          <a:p>
            <a:r>
              <a:rPr lang="en-US" dirty="0" smtClean="0"/>
              <a:t>Low latency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Both read and write response times should be as low as possible</a:t>
            </a:r>
          </a:p>
          <a:p>
            <a:r>
              <a:rPr lang="en-US" dirty="0" smtClean="0"/>
              <a:t>Scalability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Easy to manage the load just by adding the additional machines </a:t>
            </a:r>
          </a:p>
          <a:p>
            <a:r>
              <a:rPr lang="en-US" dirty="0" smtClean="0"/>
              <a:t>Extensibility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Easy to update or add new features in the system</a:t>
            </a:r>
          </a:p>
          <a:p>
            <a:r>
              <a:rPr lang="en-US" dirty="0" smtClean="0"/>
              <a:t>Maintainability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Easy to keep system running without facing critical issues</a:t>
            </a:r>
          </a:p>
          <a:p>
            <a:r>
              <a:rPr lang="en-US" dirty="0" smtClean="0"/>
              <a:t>Debuggability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Should be diagnose systems health if system behaves in inappropriate manner</a:t>
            </a:r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Properties	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Data Model for Big </a:t>
            </a:r>
            <a:r>
              <a:rPr lang="en-US" smtClean="0"/>
              <a:t>Data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3167</TotalTime>
  <Words>176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Desired Properties of Big Data Systems</vt:lpstr>
      <vt:lpstr>Data Systems</vt:lpstr>
      <vt:lpstr>Properties of Big Data Systems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2019-09-23T12:49:14Z</dcterms:modified>
</cp:coreProperties>
</file>

<file path=docProps/thumbnail.jpeg>
</file>